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6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6A1455C1-88BA-420B-949A-CE2698A450A7}" type="datetimeFigureOut">
              <a:rPr lang="en-SG" smtClean="0"/>
              <a:t>18/2/2014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BAD37EC-5EDA-4AEB-8A5F-D6EB978736F7}" type="slidenum">
              <a:rPr lang="en-SG" smtClean="0"/>
              <a:t>‹#›</a:t>
            </a:fld>
            <a:endParaRPr lang="en-SG"/>
          </a:p>
        </p:txBody>
      </p:sp>
    </p:spTree>
    <p:extLst>
      <p:ext uri="{BB962C8B-B14F-4D97-AF65-F5344CB8AC3E}">
        <p14:creationId xmlns:p14="http://schemas.microsoft.com/office/powerpoint/2010/main" val="386259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A1455C1-88BA-420B-949A-CE2698A450A7}" type="datetimeFigureOut">
              <a:rPr lang="en-SG" smtClean="0"/>
              <a:t>18/2/2014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BAD37EC-5EDA-4AEB-8A5F-D6EB978736F7}" type="slidenum">
              <a:rPr lang="en-SG" smtClean="0"/>
              <a:t>‹#›</a:t>
            </a:fld>
            <a:endParaRPr lang="en-SG"/>
          </a:p>
        </p:txBody>
      </p:sp>
    </p:spTree>
    <p:extLst>
      <p:ext uri="{BB962C8B-B14F-4D97-AF65-F5344CB8AC3E}">
        <p14:creationId xmlns:p14="http://schemas.microsoft.com/office/powerpoint/2010/main" val="1306993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A1455C1-88BA-420B-949A-CE2698A450A7}" type="datetimeFigureOut">
              <a:rPr lang="en-SG" smtClean="0"/>
              <a:t>18/2/2014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BAD37EC-5EDA-4AEB-8A5F-D6EB978736F7}" type="slidenum">
              <a:rPr lang="en-SG" smtClean="0"/>
              <a:t>‹#›</a:t>
            </a:fld>
            <a:endParaRPr lang="en-SG"/>
          </a:p>
        </p:txBody>
      </p:sp>
    </p:spTree>
    <p:extLst>
      <p:ext uri="{BB962C8B-B14F-4D97-AF65-F5344CB8AC3E}">
        <p14:creationId xmlns:p14="http://schemas.microsoft.com/office/powerpoint/2010/main" val="354968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A1455C1-88BA-420B-949A-CE2698A450A7}" type="datetimeFigureOut">
              <a:rPr lang="en-SG" smtClean="0"/>
              <a:t>18/2/2014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BAD37EC-5EDA-4AEB-8A5F-D6EB978736F7}" type="slidenum">
              <a:rPr lang="en-SG" smtClean="0"/>
              <a:t>‹#›</a:t>
            </a:fld>
            <a:endParaRPr lang="en-SG"/>
          </a:p>
        </p:txBody>
      </p:sp>
    </p:spTree>
    <p:extLst>
      <p:ext uri="{BB962C8B-B14F-4D97-AF65-F5344CB8AC3E}">
        <p14:creationId xmlns:p14="http://schemas.microsoft.com/office/powerpoint/2010/main" val="149529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1455C1-88BA-420B-949A-CE2698A450A7}" type="datetimeFigureOut">
              <a:rPr lang="en-SG" smtClean="0"/>
              <a:t>18/2/2014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BAD37EC-5EDA-4AEB-8A5F-D6EB978736F7}" type="slidenum">
              <a:rPr lang="en-SG" smtClean="0"/>
              <a:t>‹#›</a:t>
            </a:fld>
            <a:endParaRPr lang="en-SG"/>
          </a:p>
        </p:txBody>
      </p:sp>
    </p:spTree>
    <p:extLst>
      <p:ext uri="{BB962C8B-B14F-4D97-AF65-F5344CB8AC3E}">
        <p14:creationId xmlns:p14="http://schemas.microsoft.com/office/powerpoint/2010/main" val="2140183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6A1455C1-88BA-420B-949A-CE2698A450A7}" type="datetimeFigureOut">
              <a:rPr lang="en-SG" smtClean="0"/>
              <a:t>18/2/2014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BAD37EC-5EDA-4AEB-8A5F-D6EB978736F7}" type="slidenum">
              <a:rPr lang="en-SG" smtClean="0"/>
              <a:t>‹#›</a:t>
            </a:fld>
            <a:endParaRPr lang="en-SG"/>
          </a:p>
        </p:txBody>
      </p:sp>
    </p:spTree>
    <p:extLst>
      <p:ext uri="{BB962C8B-B14F-4D97-AF65-F5344CB8AC3E}">
        <p14:creationId xmlns:p14="http://schemas.microsoft.com/office/powerpoint/2010/main" val="728010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6A1455C1-88BA-420B-949A-CE2698A450A7}" type="datetimeFigureOut">
              <a:rPr lang="en-SG" smtClean="0"/>
              <a:t>18/2/2014</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3BAD37EC-5EDA-4AEB-8A5F-D6EB978736F7}" type="slidenum">
              <a:rPr lang="en-SG" smtClean="0"/>
              <a:t>‹#›</a:t>
            </a:fld>
            <a:endParaRPr lang="en-SG"/>
          </a:p>
        </p:txBody>
      </p:sp>
    </p:spTree>
    <p:extLst>
      <p:ext uri="{BB962C8B-B14F-4D97-AF65-F5344CB8AC3E}">
        <p14:creationId xmlns:p14="http://schemas.microsoft.com/office/powerpoint/2010/main" val="4115361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6A1455C1-88BA-420B-949A-CE2698A450A7}" type="datetimeFigureOut">
              <a:rPr lang="en-SG" smtClean="0"/>
              <a:t>18/2/2014</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3BAD37EC-5EDA-4AEB-8A5F-D6EB978736F7}" type="slidenum">
              <a:rPr lang="en-SG" smtClean="0"/>
              <a:t>‹#›</a:t>
            </a:fld>
            <a:endParaRPr lang="en-SG"/>
          </a:p>
        </p:txBody>
      </p:sp>
    </p:spTree>
    <p:extLst>
      <p:ext uri="{BB962C8B-B14F-4D97-AF65-F5344CB8AC3E}">
        <p14:creationId xmlns:p14="http://schemas.microsoft.com/office/powerpoint/2010/main" val="1510878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455C1-88BA-420B-949A-CE2698A450A7}" type="datetimeFigureOut">
              <a:rPr lang="en-SG" smtClean="0"/>
              <a:t>18/2/2014</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3BAD37EC-5EDA-4AEB-8A5F-D6EB978736F7}" type="slidenum">
              <a:rPr lang="en-SG" smtClean="0"/>
              <a:t>‹#›</a:t>
            </a:fld>
            <a:endParaRPr lang="en-SG"/>
          </a:p>
        </p:txBody>
      </p:sp>
    </p:spTree>
    <p:extLst>
      <p:ext uri="{BB962C8B-B14F-4D97-AF65-F5344CB8AC3E}">
        <p14:creationId xmlns:p14="http://schemas.microsoft.com/office/powerpoint/2010/main" val="1724130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455C1-88BA-420B-949A-CE2698A450A7}" type="datetimeFigureOut">
              <a:rPr lang="en-SG" smtClean="0"/>
              <a:t>18/2/2014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BAD37EC-5EDA-4AEB-8A5F-D6EB978736F7}" type="slidenum">
              <a:rPr lang="en-SG" smtClean="0"/>
              <a:t>‹#›</a:t>
            </a:fld>
            <a:endParaRPr lang="en-SG"/>
          </a:p>
        </p:txBody>
      </p:sp>
    </p:spTree>
    <p:extLst>
      <p:ext uri="{BB962C8B-B14F-4D97-AF65-F5344CB8AC3E}">
        <p14:creationId xmlns:p14="http://schemas.microsoft.com/office/powerpoint/2010/main" val="3185851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455C1-88BA-420B-949A-CE2698A450A7}" type="datetimeFigureOut">
              <a:rPr lang="en-SG" smtClean="0"/>
              <a:t>18/2/2014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BAD37EC-5EDA-4AEB-8A5F-D6EB978736F7}" type="slidenum">
              <a:rPr lang="en-SG" smtClean="0"/>
              <a:t>‹#›</a:t>
            </a:fld>
            <a:endParaRPr lang="en-SG"/>
          </a:p>
        </p:txBody>
      </p:sp>
    </p:spTree>
    <p:extLst>
      <p:ext uri="{BB962C8B-B14F-4D97-AF65-F5344CB8AC3E}">
        <p14:creationId xmlns:p14="http://schemas.microsoft.com/office/powerpoint/2010/main" val="364505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455C1-88BA-420B-949A-CE2698A450A7}" type="datetimeFigureOut">
              <a:rPr lang="en-SG" smtClean="0"/>
              <a:t>18/2/2014</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AD37EC-5EDA-4AEB-8A5F-D6EB978736F7}" type="slidenum">
              <a:rPr lang="en-SG" smtClean="0"/>
              <a:t>‹#›</a:t>
            </a:fld>
            <a:endParaRPr lang="en-SG"/>
          </a:p>
        </p:txBody>
      </p:sp>
    </p:spTree>
    <p:extLst>
      <p:ext uri="{BB962C8B-B14F-4D97-AF65-F5344CB8AC3E}">
        <p14:creationId xmlns:p14="http://schemas.microsoft.com/office/powerpoint/2010/main" val="1576719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1.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6632"/>
            <a:ext cx="7772400" cy="1470025"/>
          </a:xfrm>
        </p:spPr>
        <p:txBody>
          <a:bodyPr/>
          <a:lstStyle/>
          <a:p>
            <a:r>
              <a:rPr lang="en-SG" dirty="0" smtClean="0"/>
              <a:t>Universal Studio Singapore</a:t>
            </a:r>
            <a:endParaRPr lang="en-SG" dirty="0"/>
          </a:p>
        </p:txBody>
      </p:sp>
      <p:sp>
        <p:nvSpPr>
          <p:cNvPr id="3" name="Subtitle 2"/>
          <p:cNvSpPr>
            <a:spLocks noGrp="1"/>
          </p:cNvSpPr>
          <p:nvPr>
            <p:ph type="subTitle" idx="1"/>
          </p:nvPr>
        </p:nvSpPr>
        <p:spPr>
          <a:xfrm>
            <a:off x="1259632" y="5445224"/>
            <a:ext cx="6400800" cy="1752600"/>
          </a:xfrm>
        </p:spPr>
        <p:txBody>
          <a:bodyPr/>
          <a:lstStyle/>
          <a:p>
            <a:r>
              <a:rPr lang="en-SG" dirty="0" err="1" smtClean="0"/>
              <a:t>Reg</a:t>
            </a:r>
            <a:r>
              <a:rPr lang="en-SG" dirty="0" smtClean="0"/>
              <a:t> No_20_Zhang </a:t>
            </a:r>
            <a:r>
              <a:rPr lang="en-SG" dirty="0" err="1" smtClean="0"/>
              <a:t>Zi</a:t>
            </a:r>
            <a:r>
              <a:rPr lang="en-SG" dirty="0" smtClean="0"/>
              <a:t> </a:t>
            </a:r>
            <a:r>
              <a:rPr lang="en-SG" dirty="0" err="1" smtClean="0"/>
              <a:t>Qian</a:t>
            </a:r>
            <a:r>
              <a:rPr lang="en-SG" dirty="0" smtClean="0"/>
              <a:t> _1N3</a:t>
            </a:r>
            <a:endParaRPr lang="en-SG" dirty="0"/>
          </a:p>
        </p:txBody>
      </p:sp>
      <p:sp>
        <p:nvSpPr>
          <p:cNvPr id="4" name="AutoShape 4" descr="data:image/jpeg;base64,/9j/4AAQSkZJRgABAQAAAQABAAD/2wCEAAkGBxQSEhUUExQUFBUUGBQVGBcYFRgVGBoXFxQXFxoWFRUYHCggGBwlHBQUITEhJSkrLi4uFx8zODMsNygtLisBCgoKDg0OGhAQGywkHyQuLCwsLCwsLiwsLCwsLC0tLCwsLCwsLC8sLCwvLC8sLCwsLCwsLywsLCwsLCwsLTQsLP/AABEIALABHgMBEQACEQEDEQH/xAAcAAACAwEBAQEAAAAAAAAAAAAAAQIEBQYDBwj/xABHEAABBAAEAwYBCQUGAgsAAAABAAIDEQQSITEFQVEGEyJhcYGRFDJCUqGxwdHwFSNikuEHM0NjcvGTohYkJVSClKOys7TC/8QAGwEBAAMBAQEBAAAAAAAAAAAAAAECAwQFBgf/xABBEQACAQIEAgcFBQUHBQEAAAAAAQIDEQQSITFBURNhcYGRobEFIjLB8BQzQtHxI1JiguEkcpKissLSFTRDY8MG/9oADAMBAAIRAxEAPwD4cCgAGkAIAQAgHSEg1CApAB00QCBQACgPQ0NrI0onT10Qkjuf0EIIhAMAlAMMJF8tApsABo6X+KgEUAyEAkAIBoAGyASAKQAgGDXsgC9eZQCQAgHaAKQA066+6ACaQAAgFSAYKAAUArQAgBAO0BFAMBAMFADW3t6oSlcdCuvl0QCLrQgR8kA7QASgBqAL1QDv9ckAg7euaASAeZABKARQEmVz8/jyQkXJCACABzQA2ueoQDkq/Ddee6lgQKgDNf0QEUAIB3e6AEAWgEUA21zvbl180AqQAUAkAyUAICUj79tEJbuRQgAUAAICRd9nt8UJuRQgEA0ANKARQEigI0gA6oBICRCASAkXGq5fkhJFCAQDtANjq3F7/wC6lMA89NlAIoAQAgGSgAFABKAGNJ2QlCQgSAkCgEEAIBIBoAKACEAIAQAEAyEAZemqA9YonWCNPNTYXLMeC6jTUfr4hLEXPUcPUkMbsCgbPN+B8lFibld2FISwPB7SFBJEoACAEAwEArQAQgBABCAAgBAFIApACAka5X5/0QEUAIBgeiACKQCtACACgBACAEA3D28kJYkIGR8UJPRjLCBvQ0sLhDrWl8r3U2IuaWH4aTyUlGauF4G9+zTSmxRyRqRdk5T9HRTlI6RE3dj5qPh2rkmUZ0zPxPZyVv0Slic6Zk4rhpF2CK8lBa5mT4PRQ0WUjMngrYfryUWLXPABQSBbV2hAkA3kE2NPJSCJUAlW/NSCLVAGSgJAD1CkEQoAgUBZhZYefDpXtZ2FqyBXPoqgSAEAFACAEAIAQDaa1CBOwD4ISIoQO0JuDggZ6wxXSWIbsjZwWBsKSutjp+C8AdLoAa60rpGcpJHVcO4fh4j9fKC5ztcjQN9QCXHXZoK2qUnThnkt9EuL8bdvZwORYqMm1F7K75eJ6S8ap1MFN0Hhy+dkO1vYHUjf48fSVct9F434aNeN9Ht16YfaoOVn6pfn1d+nAzuIcSe+i3OeeriKJrdo38htvpqvRw9a0rVGu764cfXgQ3muk7fVnzXn18LlngrjO4te7L3bfC23NH0icz2uDwK52eXVddWUVBSjrczhNqbjJWsQxONxWGd4iJGAkZS7vdBX06B9HV1WEKlCq3HZ+H12dnM3u1tL6+vnyPKTj2HkJEsRY0nRzfFQ/jbzrqN62GwmeCuvdZrGu1uUeJdnQW95C5skZ5t19vXyXFOm4OzR0RqXORxmBo6rM1TMXFYYjYUq2LplIit1BJFACAZQDv7VIEoAIAQDBQCtAMoBIAQBaAEAkA0AkAwEAIBIBoCTSOn2oSiUcZJQg3uHYOtwPF7n1CFtF3nY8B4IHW59NYzUu/DzWtODk0kc1WpGCd+B0+HiMtMYMse2Xm7zf+Wy9WnRjRV3uePOpOu7cPrcsSYLvBkjAMbTRP1nA65fQ2N1817S9qRdSye22nm78P1bSNvszlTShtx137LcvrXfEmgyuIAB0NGtr1157/efKsc7aUpaa+NuWluzr4XevnuMs2Th8uRUdBd6+nLnenUbfBddOslKOZdq8rdu/Fc3yLRatfYlI0hpcLDb1PU60L57+Y81E1CeWKfvP8O9r66cLdvvbaXOmnCrKFvw7+F9uzXqM6bFucbBcPc71V1df7le3hsDGMVmim+z5vX9ETKpGnu9SliWbr0owyqxnCtmKeA4vLhX5ozofnNOrXDo5v47hUqU4zVpHXTZ1Bihx0few+BwrvIzu09R1adaP3FeRXoOm+o7Kc+Bx3EsJbjei5Ta5z8+Ho+nVQWTKpH5qCwrQAgGEBKqFEb63ua6bqSCPNCRWoAyUAiUBLKPs5/cgE5ARQDCAKQAgAIAQCQAgBASLuvJBcHboDV4Xhb3U2B1HA8DneGqbpb6FHqtDqMVMSQxjXCKPXY+IgavPlvXl6r1sNKhSjrOOZ9a8NzxMUq1SdlCWVdT8Toez8oDm3YvnX2i1NSUaiahJPg7Pbw2L0IuLWZNXPfEY1uHiYMpfmJZQsuccx0bvpofx3X53WwsniJOo7PfhtwenHv3Pco0s0LLX58fn+vDn+OY4tIcYXx5jVGrB+dtfv7tvkvRwkZT/YXvJa7W024/nwaRx43Ayv0lrLn9cn1Hgzh85aHmKXITq6qoG9tze2ta6+QXTJRSdpLwdv8AFZR1142W3FnLD2bVau0+va/ba9+vbjxPHGRS4glsURyMoO20oDe9emq78FGhg3mxE/e1e0nZa32Wi8DWph6lZt0o3totlbTlfVma6Ol9YrW0Pnm23qXOCcBkxjnNjIGVuYudsPU+xXBjcfHDyjC15O7te1kt2/Jdfcz1MBg5Vk5Xslx5vkYHFeDvDiGB0oBouYxxbmG7dtxsfOxyWGH9q0Ksc05KD5OSvbg+x7rq1PQngqtOVopy60mUuGunw0rXtjkGuWixwDgd2HTW6/HktvtGGrRcVUi+ySduvcl0asdXF+Bt8Zia4CRgIDhdEUR1B8wbXlSVnZO/Ybduhy+PwehKq0WTMCZhaSFUuhOeTqfIbdBSgkiUA6QCpANo9lKAlAAhACAkR0QC06IBIAJQAgBACAEAIDs8P/Z9KHwCd7Wd86Ahrbc7u5i8Nfmqv8N2mq4pYt3SUbXV032pbXvx6jpjh77vtNLj/YGGKd0Ebn5ow/xuIOdzS2hVU281DzpZSxVSlKSnrZrZWsmrt7vbfsLRownFNaD7G9g4ZosRLOXO7jIWtBLQ4OcAQ7mD6FXr1puMsjtaN9r8/wAuREaUY2za3djV4b2Rww4a+fug6XvZowXeLQQSPFA7EFrdfJZznJxc8z0lBabWbjf1ZdQipKNt0/mb3G+z0Lo8EYImRibu3ENaBs/LIdOveRabaLFynCMJJu8ouLu2/e0tu3xuXUYyk4tLR8raG42Np4uyJrR3bM4y14TTIgTW3zxIPZWdGksSlGKsmlt/DJ/NEKc3Sbb11+Rm8cx+LkY9hgb3Rs21jIh80mtbca6c6UVKkp3g7RV/3XwlprtrYmMcvvXb7zewBiZhsEyWMVJEf3g0e0tLA3SvEPGdD02K2i4QjDMrNuXvLdavjy8Vz0MpJzcrarTR7bcuD8zywPCq4gyOQE90Hvb9V2mh13OvweepV2lUnCM178ZO7/eWsk/8WrXBrTSxlGDg5Sg/daXdw9DjJWOm4i0y2457IN71nOnQnbyobAKcPBzw9as/i/5O3lHReIxFRRrUqK2b17tV4v0sfSRFiDxEtOf5KWFmXXJ/dnTLsORzVfK+SKVX7Q4/g2tbS2Xnbnpv3F2o9Gpfi3v13MHszCc2M6ljx71F+YWEoPoOt0reGZCnlVWVv3/kj57LsPQL7yl8KPiKytUZ2vYyAjCYrJ/eOYcvX5zQ/wBqMfxXxeJk61avKXG0f5U2n5H2mGpqlSpQXK/e1f1MXsDxSWN7Ioy5oc5mc+E5h3gJa4PYT9N2oIOqYinWw1e91abWm+m107/IvCVOtT0/D3al/tlxh8mLlw5zEQyFzT4QG21xAGVgcdANS4rlxnSTTcrZdUlbXgtXf5G9FRitOq/gavEMMP2sxtDIWQgtGjadJDeg015q1WnB4hQcVbNe1tPgkRml0Wa+tt/5jJ4fwKHEY3FRTN/d5nEEDVuRjiC07j23Shd1VFNpJT2/vaabPquiKqWW9k729Dhe1vYM4eQOEgkw8rQ6KRlEPaRY8W3wXa6zTyyWvPg+z5rgYQop6p6efeWO1XYKNmEw82GDu8mmdDkLrb4S5t27WyWj0tc1DESVNVKstGm9trdnUXnSTbjBaq3EhJ/Y9jO4ErHxSOc3OIwSC5u9svU/AbrojWqNZnBpdqv3r5Xb6rmXRx2Ulfy8T5+cNJbm5XXHeYUTlo0c3TWgt88bJ332M8r102PEKxAWgBATz6EVuQVN9AQUAfL9WgEgJMYTsLQlK4kIA+9ICKAdIApABQH6I4ph7nwf8MHDP/di/wAl5daOtJ9VvOP5HfTesu1l1mCbJxch4DmvdiWOadi10eUg+RBK0t/an1/8WikX+xf1yJYXhjcO3Gx5s1iF96eON0oySgjQ5hYP8TH8iFCoqmqkeGXTs107vQObko87mfhcg4YdfD389/8AlZ/6Ki+4l2x/2l5feLsNrsZI2fD4YtAd3EzmOP1Y8hff80ca0owzxSf4ZX+fzK1XlbfNf0MLspxdsvFWgfOLXOPrI7vnD2dIR7LODcqsZ8HJ+j/ItKNqbXJGTx3tjN3r4S4vygEhznVqwEnKCG6ZtNOi6sPRqYuThmsteHJ2ObE1qeFhnavt5nT43PLh+Ghjbc5oNdA2SI39i48QnGEYLe8kut3a/r2HTSak3J8k/FXMztP2p7vHjuTm7kW4j6oEbTX/AIo7HUAciuunRlXrScPwrTtX62fec9arGjSTnxfr9XLXaGBvyrCYuPRs9AjfXK41f8PiF9HNHILmqVMqdtpa9juk0/HbmmVnhlOrCpxi7PrTTszcj4i/9sGHM/JkL8vePy3kI/u82WtOm+u62jUl9py30va38lzSWXo1pra/+axk9lcSS7Gno1596i/JUnK2HT/9bfnImEV00l/HbyR88gYXi7oDSz6XQ86C+qxWOjhoJWvJ+XW+rzPi3D3nJ8zY7P8AG34TFRjV0T7Gvlo5h623T1yH6K+XnNqbrO2+tuKe749vifUezcR9ooZHvHb5fkbGIwzcLxbum7SuZID5Oey/fmfVK03mhF/gaj3N3Xhe3cd0ILLKS/Fr37P0v3mR2kx4ZxbFA7lwA/4bvzUYlPo83Jy9UWp7tc1H0Oyx+KH7XZHzLMOfbvsP+SmX/cp9dv8AK2Q/uPrmVuA4lrsfimjdveX/AMFwVKH3r/m8pFqi+HtRUweKZi8DimGqizTM28L87myVWwPgk83SOVabvRyveNmux/TQy5amnEscXgDsFhQOWJxBH871nUivs8IrkxBtTk/riPirD8swjgfmMwBHkTiIGGultle09Q4jmuiov7VFr6VpafPuKL7gUeHiw8/EsQ9gc2Js82WtHUS1oI51lk0/zAdwKpCmpVZtq+XRJ7Xbd/kuy/MtKTtFJ22b7kfn3jHEDiJXSlrGZvosaGgfDc+Z1XfSpKnHKn9fJckck555XKZWhQEAUgAhAO/zQDeR+f8ARARQAgBASDbPqgED7IBIB8vsQH3/AI/M4YjAV9KLhd+mbFrzam9Ps+cT0Iby7fzL2Ge79vtH0c2IP/IFeP8A3D7V/pZn/wCHu+aJ8B4l3nD5oS3WCPDhrv4JBE6r8iSqKpJ06sXwzW7LyVvImUUpQkuq/wCZh8Ni/wCxZATvPif/AK0yN/spf3oesS7X7SPY/mH9meO7vDY6IOpxYCw9Hyfum/8AM5qt0rpuUv4W/wDD+pWpC+Vdfr+hT/s2la/ioePp98R6EggfAhKVNxVNcml/lkTVas1zT+RR47w2Q4iWQRuyhot2gHhY3NueRafguj2ZiqVGtLpJW+JceMtPE5faWHqVqCUFfVPyO7m498kwWAeGMd3kfd25pcQHuibp4m0DevoFz1azpxzQSetR68k2/M2p0s2jdtI+hh9vcI1uNijhYGmRhFNHINjLfYZneg9AuzAVoYWvUb0hlTa69dut2tZbt82cntDDzxFCOXWeayfrfu1fYanaLEthkwGEGro6zDpbSSD5io/5l5taE5JRe6vKXU5STt6+R3U8sex2S67KxpQuH7dcP8v8HFdEV+2b/j/+ZjJe6v7v+5GZ2MeHS45jRbi15DRudI9AOZ8LvgsnSfQKMd5U3btu/wA14kwaVabb2n8kcxiOFS4aNgmjLCTVUQKo2RpfKtirqVOdS0rq/NW9eV+fgj5/F4OrSp5p2avwd/rQjwXAOxOLijAvKc7j0zXlvp9Y+TSVOJipWpw3k7d3F+ve1zO/2RBRhOrstvry8zb4rxKObjbAzUR93GD1Odt+1ZVjUeaWdbOcfJpetz1o6QceKWvfqc72ty/tnEX9cfawha4q/QPtl6omnv3R9DuMfATxmJ4BIMcADq0P72F2h9GuPo09ConJfaox43v3ZZK5H/gv9blDsw1o4njiP8z/AOFyrR+87p/6y1TaPbH0PCbBDh/DMQXEd5imujjGxOZz3OfR1rxAeYjB5qtFONNZ1ZzsrcVFc/PvaQ+Kppsr+LJcbLm4DBV/3mcH0LpFnJ/2WPZIQ+8l3fMnxmV37Rwjfo9zgD7/ACvDLrq/fx7V6SM4/c+PqjyfxxjeJYmGT5jpJo5AdjFNlDzqatuWKT/SyTqqr3ajb2k2vPT8u9FpK8U1ukvQ+L9rOCuwWLmw7v8ADeQPNp1afPQhdtNtrXfick4pPTYyXVeiuUEgAIAKAEBIVXnpSEiIQgAUAgUBIg71ofghInDzQgSAdID9HY3hE08uAfGwuZ3PD3F/0ai+UF/i2sCWP4+RXmzjJulZN6eGsd/BnfCSTnd8ShgONRO461we3J/1h+a9MptrT6ODWuHUPb1UpxVV1W7RzWvw0jb10IUX0WXjb5nl2dL448W18b294zCNYXDIPBHHmJLyNBVeq4ZY3DxU1mTclK1tfxS5X5mvRyeXqt6FTBOLOHOwsj4WSOkmksyh1B8T4wCGX9cFWljE04whN6xd7WWluduRPR6qTa2fzMThWEbB3l4oEvYW+CKQ06w5rjmq6cAa02U1a1WpFJUra8ZLbitL7kRjaV78Dz4Xh4sM9kkc2Jzxmw5scbB0ohzzpS6PtGIlBwyQV9b5pNq22yX11FHSjmUm3odFxXtz30bo5XSPY7cF8LPfwstYyhjqitKSt1RfDXqJXQwd0vMxsX2khfHFE9mZkOXuwcRtlII2brq0E+ilYLGS3m+P4Oe/Enp6S104ceR7f9L88gcGB0uzXCWV0nLRrm+L6LdB0CP2dib55VJXXG0ev834kfaaVsqsV8VxTJJ30mGyyH6cgxNk6ndx31J9SStYYTEOMoRqt33+C/pcznVo5oykttt/0PXD9o5HyGWOPNIAGmRvylzgDZALw+7Pi9r5KssBWirSqyWt94p3tbe19tC0a9Ob92N9LaJvS9/U8sHxomUujgb3osnIMQHCt7AdpX2KamFrxpxjKrLKvh+DyaV9e3UrTnRlOUorV77+hexvGJ5KM2HkeGeIF4xTsuhB1c40KJWCoVL36aXLXL+XUiK/QTjkqR032kvQr4DtU2OxGxrS7NeWaUOdmq8xsl2w3vQAbBPsddNtVJK+m0duXC3cTDE4eMVFWstiphuL4aKUSCMNkbZv5Sbsm7Ic3U2LsqZUMS0kqm1re4uG3Eik8PBvLx3978yHEJ8LiZ3YhzpmyuLSTHPEdW7GnM0Ni1fNi4wyScZb7xa332l8jX9m5Zk7d64HV4Ltk9kQjjklGVuVrnRRSZRVUMrmmvK6HKhoqKrjYq14td6fi0/NNk9HTev6eBmdm8V8kkklZiQ+SS9ZYHgah1k5C7XxeihV60JJxp7JrSSfLnl5EzgpLVmdx3DYzFyGR+Jw8xOw70x15Na9oA+Kv9spp3lCafFtX/0t+SKwhNKza6rf1Ok43K/5HhWtikkMOIfI/uwJPA8uNtyEkkA861XPHF0J0lScsrs/i93s3sXUHGUpcHY2cPg2YqXDYjvo4nRMw7JY3nIR3E0cpcwEW4HuqB0+drRBC71KFacasZKy311WjXz8tL3MHeMHTad+HJnC8SDcVxHEPiHeNc+UitnZwY2NHm9xDQOeZVrNuNlvJ6eN79y1NbJLXgvkZn9u7Wt4gxoNyNw8IkPVwB386XoQ+KX1rb9Din8MfrifOXVy281qzIQUAYQA0oAcNUAFAJACAd7V+igCigEgABAW+HcPfPI2NlAm9XGmtAFuc48gACfutZ1qqpRcn5bvqRaEHJ2R9Y4TxkYfDNwxxEuJY0ZQH+CID6rY2+JzfJ7q8gvGqLFVXvki+EXd+Oy7l3nfCMY76szMb22iisNfRJsthY1uvO3CrPqSVMPZcZWco3/vNvyfyQliIx4+BzeO7aFxJbEP9Uji8/AV9676eDUVa/hoYSxL4Ir4PjuIle1oItxDQ1rWiyTQFnXcjmuhUKaV2Yyr1HszsjgBoysTM4GnSRBwjsaENOR2YeZy30Cx6VLWMV37nfLAqCSxFVqT4JN27Svh+BtM0jTEXfug9gmcRRErGOJDC2wcxq+g6rpnVqLDxqJ21tpys2vQywmHoTxfQzeaOuq02HwLCsHyl5EbMpjcCImOyj95bYw+6uht0CjFqcaVJpvVO+u+iZf2fGlKvUzwTUU3bsZqYXBxRPkfHKYxJGCQ05XWZYzmjO+U+LTlqNtuSddypKnNe9F79VnpJc1p27779mEwWXExr0rSpyT67PkVWMLcKDFm76bvHvIsueBI4EE7uoNvLtbySDQXXUyTxMaM3aCUV4xT89lc4cK5UcHUxVOKlPM1dq9teRPFYBsMcjRNIQTlsRZWvoG2WJA1wJo3rQHmsqU6TrwkodzfG+jvbhy5nRWeKr4WpnqxlZXemqXLv2PSKOCOGOKUta5xEsl3oHMORoofODS067GR1qfaFbpKzybR0Xz8Xp3F/Y1Grh6CrRtmm+LS91dpHCNjbiHaXFJHOHciMsLnOB08gffyUTl02DSfxU3HvTdl+Xd1mP2eWF9pRUdptNci5FgYA0SsixOmansDst5jRaQ3TLtuLrVeW68M7pymr8nbl5npVcbKlUbqVfdV7xcbrxseUjaiaISY5JQZZC05SQXPFuLNSAQG180U41a3zKOkuGi8L+h5MK0cPg3jKEE80nq1eyu+3ZEH4aOaAOmf3zS50bc3idYygmN5Nis2Ui6vkOXPeo28vuteHevNM1Uo43CyqTglKKvmSt5L9Rcc4K3vCI4sM8AC2OjgjcPA0gBzmakknmKW9CpJwTbd+d2dSo0+ghJUM91q07MwuIdmIRisO3KG94aeyKQ0bHhc0kuLPFoaJBrSl1UqlTJN72V1fz/p5nFisLSp1KahdKW6e6NOfDgnNkxMNUPCO8joeZawe+YqOl/eUX9d5rUwFKFRwjXs1zTS8TleI8dljccj7AJrM1psXz/3W/QU5RTtY8zpqkZNXvYjg+2r2nxxNJ6tJYfxWM8GmrX8dTaOJfFG/hu37XtyPLsp3bKBI0+XisfcuGfsmF8yjZ846PysbRxMXobHCu10MJaY42QuZmLXRtBaC4VmMTtDppYIdRIBAJVI4fE0p9JTnm6pa6dUt159ZdyhJZZHzXtYZXYl8s0gmdMe8Eo2eDpoN21WXKdqXrYeopw2aa3T3v8AWqtocNaLjLXusYy3MhoCQFoSRpCBgIABQA0jnr9iASAKQDJQAD7oAI/XohJ64PEmN2YeYo8wdCFWUcysyYycXdGzBxCGQFsjpIswrM0Z6PpYsdRp+CwnCotYJPt0+vM36SElZ6Hm7s092sEsGIHIMkDX+8UmV9+gKp9tjH72Mo9quvFXXoUdF/hafYUMXwqeL+8hljH8Ubmj4kLaniKVT4JJ9jRm4SW6JcGeO/i8fdeNn7w7M8Q8Z9N/Zayfuu6vo9OfUVtqj6M7jkbnFwkkLdSIwI630zPALq2umjnRC4I0ZZcttef0vmfRLExi0/tEcq/hvL0JNxeaFziXulyZNxozvI32TfIR7Dr5LujQk6caUbb38n+Z5tP2jSj7QeJy+7wS7LGZHjA1sjQwnO6M6u2DM9g0BZJcNdNl21cFUq06cW0nFPx0XyOfD4yNCpUmlfMmuW/iQbijkyUCLtt2cu95deenwWuJwMK01O9nx6+V+z+hXBe0K2Dv0ez4PYkMU6quheYCtAerb+by26BTVwFKolm3Stfi0ufB+HYc+HxtfDSbpO191uvATsQ4kFznOIr5xvbkeo8tlFP2dRg76v66rG1b2riqsXBtJPdJJXDETF7nOecxcSSTW5NnZbYfDU6HwX4b9RyYnE1cQoqo/hVlpbQ9ncQkLnuzavBB0bzblNCtPCSPQlYL2bh0rJPx67+pt/1HE+5qvc+HRaG72V4y7MyBwBaTQdsQDZIPLr+tV4Htr2NCFN4im3dbp8fr65HTTx8q8slXVu+v5nhxkls7jESIw4llaFpoBxjIIIFkaArlwsVKgnP4+PWuF/zPNw3tWrg6lSFO3R32auuvzPGeCVobNLI0kUWlzjlbRtt2SSQbOUaXytVVTppOnHbq3fOx6tb2rWlSyKKjHqVl2v1Oa4r2lMmIEkbMr2SNdq4PaWtblyuAAvMA29uft6VHBtwyyelntz5rsE/aOelSUU04ceZv8NlhfN34D2CIvIJANjUsD6Jt4Gl+YvYKyo14U5QlZ3XDns7dXH9S+JxdCtXhWV09M3LTirEDxAPYYzO8F4yuGRjhv9EZmOvTzWGXK7uO31yPTxFSGJclSrRyy/DJWt3nB8Z0eW3YBIBqiQDV1Zr0srvUs0Uz5+UMknHk7FTD4R8mkbHPPRrS4/ABUnUhBXk0u1kqLexps7NT0DKGYcHnO9sf/pnxn2aVzvG0npC8n/Cr+e3madDLjp26Fgz4eBoa2R051JIblbfRgOoHmdTew5oqrN3klHq3ff8A08WaKUIK17mPxDGGVwNBoAoAet6nmV0wjlRhOeZ3KpCsUAIAtACAkBzQkRCECCAEAUgBACAdoBIAtAFoC7heKzxCo5pWDo2RzR8AaWVTD0qms4J9qReNSUdmyWP4zNOAJX5w02LDbuubgLPuVWjhqVJ3grCdSU1ZstcOm6mjX2LqRg0dPwnEljhsrJ2M2j24xw8wkOH93J809DzYfMfaPQr1KNTOushO5n51qSMPQWJZkIsFoQ0MOQqzpeyENF8xoBjS1pNfOdppfPKXdF87/wDo6yVKFD953fYr+rOz2bSVSq78rF/iPEMOyMukaHEF2Vmgv5w1qwPm2efxF/Jxp16tTLTbtxf129ny6cbhaEYpS2XA+Zdqu0UmLkq6aDo1ujRuKHX5x152vpMBgIYeFo78XxOTM5ay24Il2e4Q+V7WMFucdOgHNxPIDclezCCSuzKUjueL4puEY2GGjlHic5oOZ25cQ4Eb/AUsakrspG+5w3FMaXOLzV6bNDRoAB4QK5LI2RkYbiMkUmeNwa6iLytdoegcCBssqtKFVZZrQ1hNxd0e2I7QYp+jsRNXQPcG/wAoNLGGDoQ2gvAu61R7tmaTa6TMAgG5ARQEgOugQA5p0J57IBUgGWoTYVIQJANACACgEgHSAakCJUASAkHIAG/9PwQFjDyU4HlVG1YqzdwuL19aGv4K1yjR2HAeJse10OIGeN4rU1R5EHcEcitKc3F3RlKPIxe0HBpML4we8gJ8Mo2F7NkA+a77Dy6D0qdWM+0rdmO3GhajMz0GNCgnMM44KCtzydxEIpLiTZsvYjtEYmBrQQaq9je9+mp+Psvn8VRWLq55bX7rLY0wlWpB3i+fmc3i8a+U69eXw+5bQw6T91GrbbvN3NPgHApJnhrGlztz0aPrOP0R5rrjBRWplOZ37ZI+HxFkdPleKfJ/+WdAPt5+Wc6l9iiTepxvE8c6QkkkncrBu5skc7jJr9CoZokVGKpJFAOkAB1aoCTB1B8kJRFCCR9/JAIhAJASb6f0QESgGxo5mva0AiEAFAGyASAdIAQA00UAIAQEmGjqLrlsiBG0BbwmJrQ+qsmVaNfBYuqtSUaOw4dxsxkMdq0inBwsEHkRsQr3sZuNx47srhMSM+Hk+TPP0HAujJ/h5s5dR5LqhiHxK6rc5jiPY/GRf4Rkb9aL94D7N8Q9wFsq0XxJTiYM8MjDTw5h6OBafgVN2y+h5shLjQ1PlqosycyRsYLsri5zYglI2ssLG/zPpqwVOEWVdSy0Op4f2IZFTsTK1o+pGczvQvOg9gfVJVYrYzzNl7GccjiZ3WHYImc63d5uO7j6rnlNy3LKHM5fEcSBsHzN89joqXNkjnsVigQau+qqWSKLtdf0FBYiVAAIBlANzr/X4oSRtCCb2DSjdgexPJCzXIiQhUPRAFIA+5AJACAYKASAKQAgC0AwfJAJANxQCQAgAIAQHvHiSPZTcq0asONHU1oa86V7lbGjhcceRPreii5GU2MJ2jlYAA8+itcq4G5H23kDaIJ+7ZSpEZEeY7bSgGgAD6JnZGQq4vtXM8EF2nIKMxdQMLE8TdVuJN7G+ii5KjYx5uIeaqSkZmKxFk/YjZaxVVSwiUAkBIBAIoBnZAApAIoBj0QDa3Qn9H0QCJ+xAFoBOQCQDQAgCkAFASebJNAeQ/C0BBACAEAIBoAQAEAUgPRsmU2FNwWRxA6g0ATdAfd0U3B7QYwnc1XNCti+/ifgIs616Gv19qm5L2IR4zw+I/6R53zQhIrScRoir039VFxYrvxhOp2uvS+gS5Niq4k2Qdq50fYKCbEYwDdmtDXr0QlEQVBAFAMIBIBnyQkRQgAgJE+X69EBEoBlxquSALQCtASaPOtPw2QEUAEoAQAgAoAQCQAgBAMIAQAgGDp5BAKkA3eSAEANdXugGXHrtsgPQy2B9v8ARTck8VBABABQBSAYQEUAyUAw7dAIoBgIBXogBAAKAEAIAQAgC0A6vWtqQkSEAgBACAKQAEAIACAYKARQAgGHUgEgAIB0gHrtX57IBF35oBFASBrkhK0IoQSBpCVoIoBAoQCAAgAoAQBSALQAgAFASGula6+qAR00QCQAgJO00180JIoQBQDrRCRFCAtAFoBoSJCAQAgC0Ayd0ANIQCQDc4mvLT9fFAH9EAkAIBoSN7K9f1zQNWIhCBlCWRQgaAYQCQCQDQAQgHSASAEAygAoBI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1376363"/>
            <a:ext cx="6667500" cy="410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8942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5013176"/>
            <a:ext cx="7772400" cy="1470025"/>
          </a:xfrm>
        </p:spPr>
        <p:txBody>
          <a:bodyPr/>
          <a:lstStyle/>
          <a:p>
            <a:endParaRPr lang="en-SG" dirty="0"/>
          </a:p>
        </p:txBody>
      </p:sp>
      <p:sp>
        <p:nvSpPr>
          <p:cNvPr id="3" name="Subtitle 2"/>
          <p:cNvSpPr>
            <a:spLocks noGrp="1"/>
          </p:cNvSpPr>
          <p:nvPr>
            <p:ph type="subTitle" idx="1"/>
          </p:nvPr>
        </p:nvSpPr>
        <p:spPr/>
        <p:txBody>
          <a:bodyPr/>
          <a:lstStyle/>
          <a:p>
            <a:endParaRPr lang="en-SG" dirty="0"/>
          </a:p>
        </p:txBody>
      </p:sp>
      <p:graphicFrame>
        <p:nvGraphicFramePr>
          <p:cNvPr id="5" name="Table 4"/>
          <p:cNvGraphicFramePr>
            <a:graphicFrameLocks noGrp="1"/>
          </p:cNvGraphicFramePr>
          <p:nvPr>
            <p:extLst>
              <p:ext uri="{D42A27DB-BD31-4B8C-83A1-F6EECF244321}">
                <p14:modId xmlns:p14="http://schemas.microsoft.com/office/powerpoint/2010/main" val="1946051695"/>
              </p:ext>
            </p:extLst>
          </p:nvPr>
        </p:nvGraphicFramePr>
        <p:xfrm>
          <a:off x="1403648" y="1340768"/>
          <a:ext cx="6096000" cy="1733912"/>
        </p:xfrm>
        <a:graphic>
          <a:graphicData uri="http://schemas.openxmlformats.org/drawingml/2006/table">
            <a:tbl>
              <a:tblPr firstRow="1" bandRow="1">
                <a:tableStyleId>{5C22544A-7EE6-4342-B048-85BDC9FD1C3A}</a:tableStyleId>
              </a:tblPr>
              <a:tblGrid>
                <a:gridCol w="6096000"/>
              </a:tblGrid>
              <a:tr h="576064">
                <a:tc>
                  <a:txBody>
                    <a:bodyPr/>
                    <a:lstStyle/>
                    <a:p>
                      <a:r>
                        <a:rPr lang="en-SG" dirty="0" smtClean="0"/>
                        <a:t>Zones</a:t>
                      </a:r>
                      <a:endParaRPr lang="en-SG" dirty="0"/>
                    </a:p>
                  </a:txBody>
                  <a:tcPr/>
                </a:tc>
              </a:tr>
              <a:tr h="370840">
                <a:tc>
                  <a:txBody>
                    <a:bodyPr/>
                    <a:lstStyle/>
                    <a:p>
                      <a:r>
                        <a:rPr lang="en-SG" dirty="0" smtClean="0">
                          <a:hlinkClick r:id="rId2" action="ppaction://hlinksldjump"/>
                        </a:rPr>
                        <a:t>Lost</a:t>
                      </a:r>
                      <a:r>
                        <a:rPr lang="en-SG" baseline="0" dirty="0" smtClean="0">
                          <a:hlinkClick r:id="rId2" action="ppaction://hlinksldjump"/>
                        </a:rPr>
                        <a:t> World</a:t>
                      </a:r>
                      <a:endParaRPr lang="en-SG" dirty="0"/>
                    </a:p>
                  </a:txBody>
                  <a:tcPr/>
                </a:tc>
              </a:tr>
              <a:tr h="421248">
                <a:tc>
                  <a:txBody>
                    <a:bodyPr/>
                    <a:lstStyle/>
                    <a:p>
                      <a:r>
                        <a:rPr lang="en-SG" dirty="0" smtClean="0">
                          <a:hlinkClick r:id="rId3" action="ppaction://hlinksldjump"/>
                        </a:rPr>
                        <a:t>New York</a:t>
                      </a:r>
                      <a:endParaRPr lang="en-SG" dirty="0"/>
                    </a:p>
                  </a:txBody>
                  <a:tcPr/>
                </a:tc>
              </a:tr>
              <a:tr h="144016">
                <a:tc>
                  <a:txBody>
                    <a:bodyPr/>
                    <a:lstStyle/>
                    <a:p>
                      <a:r>
                        <a:rPr lang="en-SG" dirty="0" smtClean="0">
                          <a:hlinkClick r:id="rId4" action="ppaction://hlinksldjump"/>
                        </a:rPr>
                        <a:t>Holly wood</a:t>
                      </a:r>
                      <a:endParaRPr lang="en-SG" dirty="0"/>
                    </a:p>
                  </a:txBody>
                  <a:tcPr/>
                </a:tc>
              </a:tr>
            </a:tbl>
          </a:graphicData>
        </a:graphic>
      </p:graphicFrame>
    </p:spTree>
    <p:extLst>
      <p:ext uri="{BB962C8B-B14F-4D97-AF65-F5344CB8AC3E}">
        <p14:creationId xmlns:p14="http://schemas.microsoft.com/office/powerpoint/2010/main" val="977845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14000" r="-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Lost World</a:t>
            </a:r>
            <a:endParaRPr lang="en-SG" dirty="0"/>
          </a:p>
        </p:txBody>
      </p:sp>
      <p:sp>
        <p:nvSpPr>
          <p:cNvPr id="3" name="Content Placeholder 2"/>
          <p:cNvSpPr>
            <a:spLocks noGrp="1"/>
          </p:cNvSpPr>
          <p:nvPr>
            <p:ph idx="1"/>
          </p:nvPr>
        </p:nvSpPr>
        <p:spPr/>
        <p:txBody>
          <a:bodyPr/>
          <a:lstStyle/>
          <a:p>
            <a:r>
              <a:rPr lang="en-SG" dirty="0" smtClean="0"/>
              <a:t>Divided into two themed areas: Jurassic Park™ and </a:t>
            </a:r>
            <a:r>
              <a:rPr lang="en-SG" dirty="0" err="1" smtClean="0"/>
              <a:t>WaterWorld</a:t>
            </a:r>
            <a:r>
              <a:rPr lang="en-SG" dirty="0" smtClean="0"/>
              <a:t>™, this zone is for fans of the two blockbuster movies, as they can experience a dense tropical forest where dinosaurs lurk, then watch death defying stunts filled with thrills and spills!</a:t>
            </a:r>
          </a:p>
          <a:p>
            <a:endParaRPr lang="en-SG" dirty="0"/>
          </a:p>
        </p:txBody>
      </p:sp>
      <p:sp>
        <p:nvSpPr>
          <p:cNvPr id="4" name="Action Button: Home 3">
            <a:hlinkClick r:id="rId3" action="ppaction://hlinksldjump" highlightClick="1"/>
            <a:hlinkHover r:id="" action="ppaction://hlinkshowjump?jump=nextslide"/>
          </p:cNvPr>
          <p:cNvSpPr/>
          <p:nvPr/>
        </p:nvSpPr>
        <p:spPr>
          <a:xfrm>
            <a:off x="7092280" y="5301208"/>
            <a:ext cx="1152128" cy="108012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444121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14000" r="-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New York</a:t>
            </a:r>
            <a:endParaRPr lang="en-SG" dirty="0"/>
          </a:p>
        </p:txBody>
      </p:sp>
      <p:sp>
        <p:nvSpPr>
          <p:cNvPr id="3" name="Content Placeholder 2"/>
          <p:cNvSpPr>
            <a:spLocks noGrp="1"/>
          </p:cNvSpPr>
          <p:nvPr>
            <p:ph idx="1"/>
          </p:nvPr>
        </p:nvSpPr>
        <p:spPr/>
        <p:txBody>
          <a:bodyPr/>
          <a:lstStyle/>
          <a:p>
            <a:r>
              <a:rPr lang="en-SG" dirty="0" smtClean="0"/>
              <a:t>Feel the spirit and energy of America's biggest and grandest city as you stroll along the sidewalks and enjoy all the classic landmarks. Soak in the impressive city skylines, neon lights, and facades that set the scenes for big city fun and real-time movie production. </a:t>
            </a:r>
            <a:endParaRPr lang="en-SG" dirty="0"/>
          </a:p>
        </p:txBody>
      </p:sp>
      <p:sp>
        <p:nvSpPr>
          <p:cNvPr id="4" name="Action Button: Home 3">
            <a:hlinkClick r:id="rId3" action="ppaction://hlinksldjump" highlightClick="1"/>
          </p:cNvPr>
          <p:cNvSpPr/>
          <p:nvPr/>
        </p:nvSpPr>
        <p:spPr>
          <a:xfrm>
            <a:off x="7020272" y="5373216"/>
            <a:ext cx="1008112" cy="10081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2145236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4000" r="-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Holly Wood</a:t>
            </a:r>
            <a:endParaRPr lang="en-SG" dirty="0"/>
          </a:p>
        </p:txBody>
      </p:sp>
      <p:sp>
        <p:nvSpPr>
          <p:cNvPr id="3" name="Content Placeholder 2"/>
          <p:cNvSpPr>
            <a:spLocks noGrp="1"/>
          </p:cNvSpPr>
          <p:nvPr>
            <p:ph idx="1"/>
          </p:nvPr>
        </p:nvSpPr>
        <p:spPr/>
        <p:txBody>
          <a:bodyPr/>
          <a:lstStyle/>
          <a:p>
            <a:r>
              <a:rPr lang="en-SG" dirty="0" smtClean="0"/>
              <a:t>Step onto Hollywood Boulevard framed by dynamic architecture, palm trees and the famous </a:t>
            </a:r>
          </a:p>
          <a:p>
            <a:r>
              <a:rPr lang="en-SG" dirty="0" smtClean="0"/>
              <a:t>Walk of Fame, you will feel as if you have landed in the </a:t>
            </a:r>
            <a:r>
              <a:rPr lang="en-SG" dirty="0" err="1" smtClean="0"/>
              <a:t>center</a:t>
            </a:r>
            <a:r>
              <a:rPr lang="en-SG" dirty="0" smtClean="0"/>
              <a:t> of the entertainment universe.</a:t>
            </a:r>
            <a:endParaRPr lang="en-SG" dirty="0"/>
          </a:p>
        </p:txBody>
      </p:sp>
      <p:sp>
        <p:nvSpPr>
          <p:cNvPr id="4" name="Action Button: Home 3">
            <a:hlinkClick r:id="rId3" action="ppaction://hlinksldjump" highlightClick="1"/>
          </p:cNvPr>
          <p:cNvSpPr/>
          <p:nvPr/>
        </p:nvSpPr>
        <p:spPr>
          <a:xfrm>
            <a:off x="6300192" y="4941168"/>
            <a:ext cx="1296144" cy="122413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191080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152</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Universal Studio Singapore</vt:lpstr>
      <vt:lpstr>PowerPoint Presentation</vt:lpstr>
      <vt:lpstr>Lost World</vt:lpstr>
      <vt:lpstr>New York</vt:lpstr>
      <vt:lpstr>Holly Wood</vt:lpstr>
    </vt:vector>
  </TitlesOfParts>
  <Company>MOE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Studio Singapore</dc:title>
  <dc:creator>Administrator</dc:creator>
  <cp:lastModifiedBy>Administrator</cp:lastModifiedBy>
  <cp:revision>4</cp:revision>
  <dcterms:created xsi:type="dcterms:W3CDTF">2014-02-18T05:18:48Z</dcterms:created>
  <dcterms:modified xsi:type="dcterms:W3CDTF">2014-02-18T06:09:36Z</dcterms:modified>
</cp:coreProperties>
</file>